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2B3B68"/>
    <a:srgbClr val="8191AE"/>
    <a:srgbClr val="0066FF"/>
    <a:srgbClr val="0033CC"/>
    <a:srgbClr val="0066CC"/>
    <a:srgbClr val="00FFFF"/>
    <a:srgbClr val="99CCFF"/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7" y="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172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954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18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252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86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6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66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17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345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88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2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5AAF2-5C66-465B-BE36-DB3D5117CA0F}" type="datetimeFigureOut">
              <a:rPr lang="es-ES" smtClean="0"/>
              <a:t>23/03/2025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48612-6E79-4B35-8E3C-B2AF1DDD85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779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>
            <a:extLst>
              <a:ext uri="{FF2B5EF4-FFF2-40B4-BE49-F238E27FC236}">
                <a16:creationId xmlns:a16="http://schemas.microsoft.com/office/drawing/2014/main" id="{8B807028-C5DF-4324-A78A-7C78B1674A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0759" y="4657443"/>
            <a:ext cx="8596105" cy="599768"/>
          </a:xfrm>
        </p:spPr>
        <p:txBody>
          <a:bodyPr>
            <a:noAutofit/>
          </a:bodyPr>
          <a:lstStyle/>
          <a:p>
            <a:r>
              <a:rPr lang="es-ES" sz="30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Insertar título del taller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C40E5B86-3EE9-44A8-9D32-1C2231813A6F}"/>
              </a:ext>
            </a:extLst>
          </p:cNvPr>
          <p:cNvSpPr txBox="1">
            <a:spLocks/>
          </p:cNvSpPr>
          <p:nvPr/>
        </p:nvSpPr>
        <p:spPr>
          <a:xfrm>
            <a:off x="3310760" y="5323570"/>
            <a:ext cx="8596104" cy="4468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500" b="0" dirty="0">
                <a:latin typeface="+mn-lt"/>
                <a:cs typeface="Arial" panose="020B0604020202020204" pitchFamily="34" charset="0"/>
              </a:rPr>
              <a:t>Insertar título ponencia</a:t>
            </a:r>
          </a:p>
        </p:txBody>
      </p:sp>
      <p:sp>
        <p:nvSpPr>
          <p:cNvPr id="14" name="Text Placeholder 37">
            <a:extLst>
              <a:ext uri="{FF2B5EF4-FFF2-40B4-BE49-F238E27FC236}">
                <a16:creationId xmlns:a16="http://schemas.microsoft.com/office/drawing/2014/main" id="{09CF27C1-F207-45C3-99A3-0B379E3EC23B}"/>
              </a:ext>
            </a:extLst>
          </p:cNvPr>
          <p:cNvSpPr txBox="1">
            <a:spLocks/>
          </p:cNvSpPr>
          <p:nvPr/>
        </p:nvSpPr>
        <p:spPr>
          <a:xfrm>
            <a:off x="3310760" y="5886822"/>
            <a:ext cx="8596103" cy="35225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es-E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0" dirty="0">
                <a:solidFill>
                  <a:srgbClr val="8191AE"/>
                </a:solidFill>
              </a:rPr>
              <a:t>Insertar autores y afiliación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C158B8C-AC46-A007-9F49-AE6D043C5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80" y="0"/>
            <a:ext cx="7962900" cy="316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92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C32FFFF-539D-4B13-1D6A-188849A4D9E0}"/>
              </a:ext>
            </a:extLst>
          </p:cNvPr>
          <p:cNvSpPr txBox="1"/>
          <p:nvPr/>
        </p:nvSpPr>
        <p:spPr>
          <a:xfrm>
            <a:off x="688258" y="1836601"/>
            <a:ext cx="10962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dirty="0"/>
              <a:t>Texto</a:t>
            </a:r>
            <a:endParaRPr lang="es-ES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4C736E03-F3CA-002E-0309-7F16BA1D9B39}"/>
              </a:ext>
            </a:extLst>
          </p:cNvPr>
          <p:cNvSpPr txBox="1">
            <a:spLocks/>
          </p:cNvSpPr>
          <p:nvPr/>
        </p:nvSpPr>
        <p:spPr>
          <a:xfrm>
            <a:off x="557049" y="484069"/>
            <a:ext cx="7711880" cy="529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b="0" dirty="0">
                <a:latin typeface="+mn-lt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8E10CEF-BD93-876B-712A-82068E96680A}"/>
              </a:ext>
            </a:extLst>
          </p:cNvPr>
          <p:cNvCxnSpPr/>
          <p:nvPr/>
        </p:nvCxnSpPr>
        <p:spPr>
          <a:xfrm>
            <a:off x="658761" y="1484671"/>
            <a:ext cx="8996516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988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2650</TotalTime>
  <Words>13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Insertar título del taller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Árbitro</dc:creator>
  <cp:lastModifiedBy>ABC</cp:lastModifiedBy>
  <cp:revision>115</cp:revision>
  <cp:lastPrinted>2021-09-10T18:01:36Z</cp:lastPrinted>
  <dcterms:created xsi:type="dcterms:W3CDTF">2021-02-19T19:56:56Z</dcterms:created>
  <dcterms:modified xsi:type="dcterms:W3CDTF">2025-03-23T19:51:54Z</dcterms:modified>
</cp:coreProperties>
</file>