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9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33CC"/>
    <a:srgbClr val="0066CC"/>
    <a:srgbClr val="00FFFF"/>
    <a:srgbClr val="99CCFF"/>
    <a:srgbClr val="FF9900"/>
    <a:srgbClr val="008000"/>
    <a:srgbClr val="009900"/>
    <a:srgbClr val="00CC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AAF2-5C66-465B-BE36-DB3D5117CA0F}" type="datetimeFigureOut">
              <a:rPr lang="es-ES" smtClean="0"/>
              <a:t>10/01/2024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8612-6E79-4B35-8E3C-B2AF1DDD85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172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AAF2-5C66-465B-BE36-DB3D5117CA0F}" type="datetimeFigureOut">
              <a:rPr lang="es-ES" smtClean="0"/>
              <a:t>10/01/2024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8612-6E79-4B35-8E3C-B2AF1DDD85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9543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AAF2-5C66-465B-BE36-DB3D5117CA0F}" type="datetimeFigureOut">
              <a:rPr lang="es-ES" smtClean="0"/>
              <a:t>10/01/2024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8612-6E79-4B35-8E3C-B2AF1DDD85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187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AAF2-5C66-465B-BE36-DB3D5117CA0F}" type="datetimeFigureOut">
              <a:rPr lang="es-ES" smtClean="0"/>
              <a:t>10/01/2024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8612-6E79-4B35-8E3C-B2AF1DDD85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252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AAF2-5C66-465B-BE36-DB3D5117CA0F}" type="datetimeFigureOut">
              <a:rPr lang="es-ES" smtClean="0"/>
              <a:t>10/01/2024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8612-6E79-4B35-8E3C-B2AF1DDD85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086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AAF2-5C66-465B-BE36-DB3D5117CA0F}" type="datetimeFigureOut">
              <a:rPr lang="es-ES" smtClean="0"/>
              <a:t>10/01/2024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8612-6E79-4B35-8E3C-B2AF1DDD85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76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AAF2-5C66-465B-BE36-DB3D5117CA0F}" type="datetimeFigureOut">
              <a:rPr lang="es-ES" smtClean="0"/>
              <a:t>10/01/2024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8612-6E79-4B35-8E3C-B2AF1DDD85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66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AAF2-5C66-465B-BE36-DB3D5117CA0F}" type="datetimeFigureOut">
              <a:rPr lang="es-ES" smtClean="0"/>
              <a:t>10/01/2024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8612-6E79-4B35-8E3C-B2AF1DDD85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179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AAF2-5C66-465B-BE36-DB3D5117CA0F}" type="datetimeFigureOut">
              <a:rPr lang="es-ES" smtClean="0"/>
              <a:t>10/01/2024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8612-6E79-4B35-8E3C-B2AF1DDD85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45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AAF2-5C66-465B-BE36-DB3D5117CA0F}" type="datetimeFigureOut">
              <a:rPr lang="es-ES" smtClean="0"/>
              <a:t>10/01/2024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8612-6E79-4B35-8E3C-B2AF1DDD85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288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AAF2-5C66-465B-BE36-DB3D5117CA0F}" type="datetimeFigureOut">
              <a:rPr lang="es-ES" smtClean="0"/>
              <a:t>10/01/2024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8612-6E79-4B35-8E3C-B2AF1DDD85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2614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5AAF2-5C66-465B-BE36-DB3D5117CA0F}" type="datetimeFigureOut">
              <a:rPr lang="es-ES" smtClean="0"/>
              <a:t>10/01/2024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48612-6E79-4B35-8E3C-B2AF1DDD85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779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0" y="0"/>
            <a:ext cx="12108000" cy="685800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E67E81CD-4A66-4E3D-BA15-74B70432B3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77" y="0"/>
            <a:ext cx="10631446" cy="4181865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8B807028-C5DF-4324-A78A-7C78B1674A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1625" y="4586570"/>
            <a:ext cx="3253409" cy="367749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INSERTAR TITULO DEL TALLER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C40E5B86-3EE9-44A8-9D32-1C2231813A6F}"/>
              </a:ext>
            </a:extLst>
          </p:cNvPr>
          <p:cNvSpPr txBox="1">
            <a:spLocks/>
          </p:cNvSpPr>
          <p:nvPr/>
        </p:nvSpPr>
        <p:spPr>
          <a:xfrm>
            <a:off x="1163170" y="5053251"/>
            <a:ext cx="3391864" cy="3677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20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INSERTAR TITULO PONENCIA</a:t>
            </a:r>
          </a:p>
        </p:txBody>
      </p:sp>
      <p:sp>
        <p:nvSpPr>
          <p:cNvPr id="14" name="Text Placeholder 37">
            <a:extLst>
              <a:ext uri="{FF2B5EF4-FFF2-40B4-BE49-F238E27FC236}">
                <a16:creationId xmlns:a16="http://schemas.microsoft.com/office/drawing/2014/main" id="{09CF27C1-F207-45C3-99A3-0B379E3EC23B}"/>
              </a:ext>
            </a:extLst>
          </p:cNvPr>
          <p:cNvSpPr txBox="1">
            <a:spLocks/>
          </p:cNvSpPr>
          <p:nvPr/>
        </p:nvSpPr>
        <p:spPr>
          <a:xfrm>
            <a:off x="928640" y="5519932"/>
            <a:ext cx="4317432" cy="3677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es-E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0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marL="1647017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5029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43040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41052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39063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37075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35086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333098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INSERTAR AUTORES Y AFILIACIÓN</a:t>
            </a:r>
          </a:p>
        </p:txBody>
      </p:sp>
    </p:spTree>
    <p:extLst>
      <p:ext uri="{BB962C8B-B14F-4D97-AF65-F5344CB8AC3E}">
        <p14:creationId xmlns:p14="http://schemas.microsoft.com/office/powerpoint/2010/main" val="1553992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0" y="0"/>
            <a:ext cx="12108000" cy="685800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61DAFFE3-27F4-4F18-9A64-5234B37E09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557" y="119269"/>
            <a:ext cx="2219739" cy="221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9889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2523</TotalTime>
  <Words>11</Words>
  <Application>Microsoft Office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INSERTAR TITULO DEL TALLER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Árbitro</dc:creator>
  <cp:lastModifiedBy>Anabel</cp:lastModifiedBy>
  <cp:revision>95</cp:revision>
  <cp:lastPrinted>2021-09-10T18:01:36Z</cp:lastPrinted>
  <dcterms:created xsi:type="dcterms:W3CDTF">2021-02-19T19:56:56Z</dcterms:created>
  <dcterms:modified xsi:type="dcterms:W3CDTF">2024-01-10T16:50:30Z</dcterms:modified>
</cp:coreProperties>
</file>