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57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1" y="-422503"/>
            <a:ext cx="21909627" cy="3360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1" y="-422503"/>
            <a:ext cx="21909627" cy="3360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5057995"/>
            <a:ext cx="17722096" cy="1114206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INSERT WORKSHOP TITLE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6990" y="10950057"/>
            <a:ext cx="18665905" cy="854419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Insert text</a:t>
            </a:r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896195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2060"/>
                </a:solidFill>
              </a:rPr>
              <a:t>INSERT TITLE OF WORK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75827" y="8620668"/>
            <a:ext cx="15608232" cy="76923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Authors and </a:t>
            </a:r>
            <a:r>
              <a:rPr lang="en-US" sz="5400" dirty="0" err="1" smtClean="0">
                <a:solidFill>
                  <a:srgbClr val="002060"/>
                </a:solidFill>
              </a:rPr>
              <a:t>Afilition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90800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REFERENCES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ACKNOWLEDGEMENTS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646990" y="1446750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/>
              <a:t>Insert text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646990" y="18505302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/>
              <a:t>Insert text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646990" y="2269719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/>
              <a:t>Insert text</a:t>
            </a:r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</a:t>
            </a:r>
            <a:r>
              <a:rPr lang="en-US" b="1" dirty="0" smtClean="0">
                <a:solidFill>
                  <a:srgbClr val="002060"/>
                </a:solidFill>
              </a:rPr>
              <a:t>CONCLUSIONS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</a:t>
            </a:r>
            <a:r>
              <a:rPr lang="en-US" b="1" dirty="0" smtClean="0">
                <a:solidFill>
                  <a:srgbClr val="002060"/>
                </a:solidFill>
              </a:rPr>
              <a:t>DEVELOPMENT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</a:t>
            </a:r>
            <a:r>
              <a:rPr lang="en-US" b="1" dirty="0" smtClean="0">
                <a:solidFill>
                  <a:srgbClr val="002060"/>
                </a:solidFill>
              </a:rPr>
              <a:t>INTRODUCTION 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2060"/>
                </a:solidFill>
              </a:rPr>
              <a:t>OBJECTIVES</a:t>
            </a:r>
            <a:r>
              <a:rPr lang="en-US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smtClean="0"/>
              <a:t>Insert text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36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INSERT WORKSHOP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Allan</cp:lastModifiedBy>
  <cp:revision>9</cp:revision>
  <dcterms:created xsi:type="dcterms:W3CDTF">2021-12-21T16:45:31Z</dcterms:created>
  <dcterms:modified xsi:type="dcterms:W3CDTF">2023-09-18T15:54:53Z</dcterms:modified>
</cp:coreProperties>
</file>