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57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8" name="Group 9776"/>
          <p:cNvGrpSpPr/>
          <p:nvPr userDrawn="1"/>
        </p:nvGrpSpPr>
        <p:grpSpPr>
          <a:xfrm>
            <a:off x="391887" y="346160"/>
            <a:ext cx="21248914" cy="4269383"/>
            <a:chOff x="0" y="0"/>
            <a:chExt cx="7564120" cy="1506855"/>
          </a:xfrm>
        </p:grpSpPr>
        <p:sp>
          <p:nvSpPr>
            <p:cNvPr id="9" name="Rectangle 9778"/>
            <p:cNvSpPr/>
            <p:nvPr userDrawn="1"/>
          </p:nvSpPr>
          <p:spPr>
            <a:xfrm>
              <a:off x="354330" y="48310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63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s-E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10" name="Picture 9777"/>
            <p:cNvPicPr/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7564120" cy="1506855"/>
            </a:xfrm>
            <a:prstGeom prst="rect">
              <a:avLst/>
            </a:prstGeom>
          </p:spPr>
        </p:pic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0" y="31133143"/>
            <a:ext cx="21959887" cy="8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5057995"/>
            <a:ext cx="17722096" cy="1114206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</a:rPr>
              <a:t>INSERTAR TITULO DEL TALLER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990" y="10950057"/>
            <a:ext cx="18665905" cy="85441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</a:rPr>
              <a:t>INSERTAR TITULO PONENCIA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8620668"/>
            <a:ext cx="15608232" cy="769233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</a:rPr>
              <a:t>INSERTAR AUTORES Y AFILIACIÓN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8505302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err="1" smtClean="0"/>
              <a:t>Insertar</a:t>
            </a:r>
            <a:r>
              <a:rPr lang="en-US" sz="3200" dirty="0" smtClean="0"/>
              <a:t> </a:t>
            </a:r>
            <a:r>
              <a:rPr lang="en-US" sz="3200" dirty="0" err="1" smtClean="0"/>
              <a:t>Texto</a:t>
            </a:r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err="1" smtClean="0"/>
              <a:t>Insertar</a:t>
            </a:r>
            <a:r>
              <a:rPr lang="en-US" sz="2800" dirty="0" smtClean="0"/>
              <a:t> </a:t>
            </a:r>
            <a:r>
              <a:rPr lang="en-US" sz="2800" dirty="0" err="1" smtClean="0"/>
              <a:t>Texto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38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INSERTAR TITULO DEL TALLER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Allan</cp:lastModifiedBy>
  <cp:revision>11</cp:revision>
  <dcterms:created xsi:type="dcterms:W3CDTF">2021-12-21T16:45:31Z</dcterms:created>
  <dcterms:modified xsi:type="dcterms:W3CDTF">2023-09-18T21:12:20Z</dcterms:modified>
</cp:coreProperties>
</file>