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33" d="100"/>
          <a:sy n="33" d="100"/>
        </p:scale>
        <p:origin x="876" y="-2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9888" cy="327569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5057995"/>
            <a:ext cx="17722096" cy="1114206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060"/>
                </a:solidFill>
              </a:rPr>
              <a:t>INSIRA O TITULO DO WORKSHOP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6990" y="10950057"/>
            <a:ext cx="18665905" cy="854419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Inserir</a:t>
            </a:r>
            <a:r>
              <a:rPr lang="en-US" sz="3200" dirty="0" smtClean="0"/>
              <a:t> </a:t>
            </a:r>
            <a:r>
              <a:rPr lang="en-US" sz="3200" dirty="0" err="1" smtClean="0"/>
              <a:t>texto</a:t>
            </a:r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896195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2060"/>
                </a:solidFill>
              </a:rPr>
              <a:t>INSIRA O TITULO DA APRESENTAÇÃO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7" y="8620668"/>
            <a:ext cx="15608232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dirty="0" err="1" smtClean="0">
                <a:solidFill>
                  <a:srgbClr val="002060"/>
                </a:solidFill>
              </a:rPr>
              <a:t>Autores</a:t>
            </a:r>
            <a:r>
              <a:rPr lang="en-US" sz="5400" dirty="0" smtClean="0">
                <a:solidFill>
                  <a:srgbClr val="002060"/>
                </a:solidFill>
              </a:rPr>
              <a:t> e </a:t>
            </a:r>
            <a:r>
              <a:rPr lang="en-US" sz="5400" dirty="0" err="1" smtClean="0">
                <a:solidFill>
                  <a:srgbClr val="002060"/>
                </a:solidFill>
              </a:rPr>
              <a:t>Afiliação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590800" y="14287500"/>
            <a:ext cx="16649700" cy="262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 smtClean="0">
                <a:solidFill>
                  <a:srgbClr val="002060"/>
                </a:solidFill>
              </a:rPr>
              <a:t>REFERÊNCIAS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663141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90" y="1446750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/>
              <a:t>Inserir</a:t>
            </a:r>
            <a:r>
              <a:rPr lang="en-US" sz="3200" dirty="0"/>
              <a:t> </a:t>
            </a:r>
            <a:r>
              <a:rPr lang="en-US" sz="3200" dirty="0" err="1"/>
              <a:t>texto</a:t>
            </a:r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18058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646990" y="18505302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/>
              <a:t>Inserir</a:t>
            </a:r>
            <a:r>
              <a:rPr lang="en-US" sz="3200" dirty="0"/>
              <a:t> </a:t>
            </a:r>
            <a:r>
              <a:rPr lang="en-US" sz="3200" dirty="0" err="1"/>
              <a:t>texto</a:t>
            </a:r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821838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646990" y="2269719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err="1"/>
              <a:t>Inserir</a:t>
            </a:r>
            <a:r>
              <a:rPr lang="en-US" sz="3200" dirty="0"/>
              <a:t> </a:t>
            </a:r>
            <a:r>
              <a:rPr lang="en-US" sz="3200" dirty="0" err="1"/>
              <a:t>texto</a:t>
            </a:r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410277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</a:t>
            </a:r>
            <a:r>
              <a:rPr lang="en-US" b="1" dirty="0" smtClean="0">
                <a:solidFill>
                  <a:srgbClr val="002060"/>
                </a:solidFill>
              </a:rPr>
              <a:t>CONCLUSIÕES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</a:t>
            </a:r>
            <a:r>
              <a:rPr lang="en-US" b="1" dirty="0" smtClean="0">
                <a:solidFill>
                  <a:srgbClr val="002060"/>
                </a:solidFill>
              </a:rPr>
              <a:t>DESENVOLVIMENTO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</a:t>
            </a:r>
            <a:r>
              <a:rPr lang="en-US" b="1" dirty="0" smtClean="0">
                <a:solidFill>
                  <a:srgbClr val="002060"/>
                </a:solidFill>
              </a:rPr>
              <a:t>INTRODUÇÃO 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 smtClean="0">
                <a:solidFill>
                  <a:srgbClr val="002060"/>
                </a:solidFill>
              </a:rPr>
              <a:t>OBJETIVOS)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err="1" smtClean="0"/>
              <a:t>Inserir</a:t>
            </a:r>
            <a:r>
              <a:rPr lang="en-US" sz="2800" dirty="0" smtClean="0"/>
              <a:t> </a:t>
            </a:r>
            <a:r>
              <a:rPr lang="en-US" sz="2800" dirty="0" err="1" smtClean="0"/>
              <a:t>texto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39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INSIRA O TITULO DO WORKSHOP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Dr.C. Amado B. Mainegra</cp:lastModifiedBy>
  <cp:revision>8</cp:revision>
  <dcterms:created xsi:type="dcterms:W3CDTF">2021-12-21T16:45:31Z</dcterms:created>
  <dcterms:modified xsi:type="dcterms:W3CDTF">2021-12-27T15:21:40Z</dcterms:modified>
</cp:coreProperties>
</file>