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33" d="100"/>
          <a:sy n="33" d="100"/>
        </p:scale>
        <p:origin x="876" y="-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057995"/>
            <a:ext cx="17722096" cy="1114206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INSERTAR TITULO DEL TALLER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90" y="10950057"/>
            <a:ext cx="18665905" cy="85441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INSERTAR TITULO PONENCIA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8620668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INSERTAR AUTORES Y AFILIACIÓN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646990" y="18505302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smtClean="0"/>
              <a:t>Insertar Texto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 smtClean="0"/>
              <a:t>Insertar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err="1" smtClean="0"/>
              <a:t>Insertar</a:t>
            </a:r>
            <a:r>
              <a:rPr lang="en-US" sz="2800" dirty="0" smtClean="0"/>
              <a:t> </a:t>
            </a:r>
            <a:r>
              <a:rPr lang="en-US" sz="2800" dirty="0" err="1" smtClean="0"/>
              <a:t>Texto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38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INSERTAR TITULO DEL TALLER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Dr.C. Amado B. Mainegra</cp:lastModifiedBy>
  <cp:revision>5</cp:revision>
  <dcterms:created xsi:type="dcterms:W3CDTF">2021-12-21T16:45:31Z</dcterms:created>
  <dcterms:modified xsi:type="dcterms:W3CDTF">2021-12-27T15:12:13Z</dcterms:modified>
</cp:coreProperties>
</file>